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font" Target="fonts/RobotoSlab-regular.fntdata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F0loYK7LzyA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F0loYK7Lzy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Link: </a:t>
            </a:r>
            <a:r>
              <a:rPr lang="en" sz="1150" u="sng">
                <a:solidFill>
                  <a:schemeClr val="hlink"/>
                </a:solidFill>
                <a:highlight>
                  <a:srgbClr val="F8F8F8"/>
                </a:highlight>
                <a:hlinkClick r:id="rId2"/>
              </a:rPr>
              <a:t>https://youtu.be/F0loYK7LzyA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ad31870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ad31870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b2221c877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b2221c877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ad31870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ad31870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b2221c87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b2221c87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ad318705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ad318705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b2221c8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b2221c8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https://youtu.be/F0loYK7LzyA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91400" y="1434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7070963" y="2580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0"/>
              <a:buNone/>
              <a:defRPr sz="1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990900" y="1843050"/>
            <a:ext cx="7162200" cy="14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39B2A"/>
                </a:solidFill>
                <a:latin typeface="Oswald"/>
                <a:ea typeface="Oswald"/>
                <a:cs typeface="Oswald"/>
                <a:sym typeface="Oswald"/>
              </a:rPr>
              <a:t>F  I  T  C  O  I  N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Team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875" y="1576625"/>
            <a:ext cx="1851300" cy="1851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350" y="1576625"/>
            <a:ext cx="1851300" cy="1851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3825" y="1576625"/>
            <a:ext cx="1851300" cy="185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685575" y="3388725"/>
            <a:ext cx="1557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Nick M.</a:t>
            </a: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846800" y="3388725"/>
            <a:ext cx="1557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Dylan P.</a:t>
            </a:r>
            <a:endParaRPr sz="24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753825" y="3388725"/>
            <a:ext cx="18513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Caroline</a:t>
            </a: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F.</a:t>
            </a: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7000"/>
              <a:t>Fun fitness for all</a:t>
            </a:r>
            <a:endParaRPr sz="70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Fitcoin Value Proposition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41841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Problem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5"/>
            <a:ext cx="3999900" cy="31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People c</a:t>
            </a:r>
            <a:r>
              <a:rPr b="1" lang="en"/>
              <a:t>an’t sustain their healthy exercise habits.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People are not motivated by numeric goals, but instead by meaningful goals achievable for them.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They want to be distracted from the effort by having fun, either through achievements, social interactions or competitions.</a:t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We gamify exercise to make fitness approachable and sustainable for all people. 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We provide them with: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Personalized goals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Demographically-similar community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Checking in qualitatively and infrequently</a:t>
            </a:r>
            <a:endParaRPr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4756200" y="458025"/>
            <a:ext cx="41841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Solution</a:t>
            </a:r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6"/>
          <p:cNvCxnSpPr/>
          <p:nvPr/>
        </p:nvCxnSpPr>
        <p:spPr>
          <a:xfrm>
            <a:off x="4908588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Tasks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6175" y="1329827"/>
            <a:ext cx="274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Simple</a:t>
            </a:r>
            <a:endParaRPr b="1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99500" y="1329827"/>
            <a:ext cx="274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Medium</a:t>
            </a:r>
            <a:endParaRPr b="1"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6082825" y="1329827"/>
            <a:ext cx="274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Difficult</a:t>
            </a:r>
            <a:endParaRPr b="1"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6175" y="1623537"/>
            <a:ext cx="2745000" cy="306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Achieve your first coin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99500" y="1623537"/>
            <a:ext cx="2745000" cy="306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Meet your community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082825" y="1623537"/>
            <a:ext cx="2745000" cy="306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Spend coins on a reward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28103" y="2342649"/>
            <a:ext cx="2733071" cy="204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2825" y="2249670"/>
            <a:ext cx="2733074" cy="223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5">
            <a:alphaModFix/>
          </a:blip>
          <a:srcRect b="13710" l="0" r="0" t="2990"/>
          <a:stretch/>
        </p:blipFill>
        <p:spPr>
          <a:xfrm>
            <a:off x="3881700" y="2123151"/>
            <a:ext cx="1380576" cy="248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Storyboard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00" y="1498700"/>
            <a:ext cx="2720003" cy="338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000" y="1498700"/>
            <a:ext cx="2720003" cy="338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1599" y="1498700"/>
            <a:ext cx="2720003" cy="338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solidFill>
                  <a:srgbClr val="F39B2A"/>
                </a:solidFill>
                <a:latin typeface="Oswald"/>
                <a:ea typeface="Oswald"/>
                <a:cs typeface="Oswald"/>
                <a:sym typeface="Oswald"/>
              </a:rPr>
              <a:t>F I T C O I N</a:t>
            </a:r>
            <a:endParaRPr sz="4020">
              <a:solidFill>
                <a:srgbClr val="F39B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08637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F39B2A"/>
      </a:accent1>
      <a:accent2>
        <a:srgbClr val="F39B2A"/>
      </a:accent2>
      <a:accent3>
        <a:srgbClr val="F39B2A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